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DF6"/>
    <a:srgbClr val="42B02A"/>
    <a:srgbClr val="FDB35B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48" d="100"/>
          <a:sy n="48" d="100"/>
        </p:scale>
        <p:origin x="308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532DC8-D575-2C4D-8AB7-F89567BC1E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B853EF3-A533-D546-AE14-260FB020A2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508805D5-CB1F-4340-A2EB-5D42C013E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472765-3A61-7746-ADB6-9316FCFF4D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</p:spPr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D38F98-4DFA-6D48-89A7-51329157F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BIOBÍO" id="{0BDF4CF9-E9F1-2B47-8103-1C4F78DA5E91}" vid="{030287FE-FA58-4747-AA6F-0BFE727A01B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</cp:revision>
  <dcterms:created xsi:type="dcterms:W3CDTF">2025-03-12T12:16:37Z</dcterms:created>
  <dcterms:modified xsi:type="dcterms:W3CDTF">2025-03-12T17:38:14Z</dcterms:modified>
</cp:coreProperties>
</file>